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10" r:id="rId3"/>
    <p:sldId id="328" r:id="rId4"/>
    <p:sldId id="337" r:id="rId5"/>
    <p:sldId id="325" r:id="rId6"/>
    <p:sldId id="309" r:id="rId7"/>
    <p:sldId id="326" r:id="rId8"/>
    <p:sldId id="327" r:id="rId9"/>
    <p:sldId id="320" r:id="rId10"/>
    <p:sldId id="322" r:id="rId11"/>
    <p:sldId id="323" r:id="rId12"/>
    <p:sldId id="321" r:id="rId13"/>
    <p:sldId id="324" r:id="rId14"/>
    <p:sldId id="329" r:id="rId15"/>
    <p:sldId id="258" r:id="rId16"/>
    <p:sldId id="305" r:id="rId17"/>
    <p:sldId id="285" r:id="rId18"/>
    <p:sldId id="332" r:id="rId19"/>
    <p:sldId id="333" r:id="rId20"/>
    <p:sldId id="334" r:id="rId21"/>
    <p:sldId id="286" r:id="rId22"/>
    <p:sldId id="304" r:id="rId23"/>
    <p:sldId id="287" r:id="rId24"/>
    <p:sldId id="288" r:id="rId25"/>
    <p:sldId id="289" r:id="rId26"/>
    <p:sldId id="290" r:id="rId27"/>
    <p:sldId id="302" r:id="rId28"/>
    <p:sldId id="306" r:id="rId29"/>
    <p:sldId id="292" r:id="rId30"/>
    <p:sldId id="307" r:id="rId31"/>
    <p:sldId id="308" r:id="rId32"/>
    <p:sldId id="311" r:id="rId33"/>
    <p:sldId id="313" r:id="rId34"/>
    <p:sldId id="314" r:id="rId35"/>
    <p:sldId id="312" r:id="rId36"/>
    <p:sldId id="315" r:id="rId37"/>
    <p:sldId id="316" r:id="rId38"/>
    <p:sldId id="318" r:id="rId39"/>
    <p:sldId id="330" r:id="rId40"/>
    <p:sldId id="331" r:id="rId41"/>
    <p:sldId id="335" r:id="rId42"/>
    <p:sldId id="336" r:id="rId43"/>
    <p:sldId id="28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9" autoAdjust="0"/>
    <p:restoredTop sz="94781"/>
  </p:normalViewPr>
  <p:slideViewPr>
    <p:cSldViewPr snapToGrid="0" snapToObjects="1">
      <p:cViewPr varScale="1">
        <p:scale>
          <a:sx n="53" d="100"/>
          <a:sy n="53" d="100"/>
        </p:scale>
        <p:origin x="1210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523E1-14B5-4AF6-9DF2-BFE49AA85B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D9F325B-31A7-41EB-BDF5-CE57D9CF2BC7}">
      <dgm:prSet phldrT="[Text]"/>
      <dgm:spPr/>
      <dgm:t>
        <a:bodyPr/>
        <a:lstStyle/>
        <a:p>
          <a:r>
            <a:rPr lang="en-IN" dirty="0">
              <a:latin typeface="Palatino Linotype" panose="02040502050505030304" pitchFamily="18" charset="0"/>
            </a:rPr>
            <a:t>NORMAL</a:t>
          </a:r>
        </a:p>
      </dgm:t>
    </dgm:pt>
    <dgm:pt modelId="{156DF17A-C728-4429-B358-62A3E3A92508}" type="parTrans" cxnId="{C50DB409-7B03-40C4-9CDB-86F8B688E4AC}">
      <dgm:prSet/>
      <dgm:spPr/>
      <dgm:t>
        <a:bodyPr/>
        <a:lstStyle/>
        <a:p>
          <a:endParaRPr lang="en-IN"/>
        </a:p>
      </dgm:t>
    </dgm:pt>
    <dgm:pt modelId="{C7E62115-25D5-4D48-8B7D-8429CA91EFAE}" type="sibTrans" cxnId="{C50DB409-7B03-40C4-9CDB-86F8B688E4AC}">
      <dgm:prSet/>
      <dgm:spPr/>
      <dgm:t>
        <a:bodyPr/>
        <a:lstStyle/>
        <a:p>
          <a:endParaRPr lang="en-IN"/>
        </a:p>
      </dgm:t>
    </dgm:pt>
    <dgm:pt modelId="{22CBE0B7-25F8-4163-9C03-708BAC390248}">
      <dgm:prSet phldrT="[Text]"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ANX - 1</a:t>
          </a:r>
        </a:p>
      </dgm:t>
    </dgm:pt>
    <dgm:pt modelId="{228DB0B5-0FFC-480C-B55B-9342B3F77118}" type="parTrans" cxnId="{71027DC2-79EA-4697-8616-C32101028959}">
      <dgm:prSet/>
      <dgm:spPr/>
      <dgm:t>
        <a:bodyPr/>
        <a:lstStyle/>
        <a:p>
          <a:endParaRPr lang="en-IN"/>
        </a:p>
      </dgm:t>
    </dgm:pt>
    <dgm:pt modelId="{60112235-682A-4177-87C1-D64D279FD002}" type="sibTrans" cxnId="{71027DC2-79EA-4697-8616-C32101028959}">
      <dgm:prSet/>
      <dgm:spPr/>
      <dgm:t>
        <a:bodyPr/>
        <a:lstStyle/>
        <a:p>
          <a:endParaRPr lang="en-IN"/>
        </a:p>
      </dgm:t>
    </dgm:pt>
    <dgm:pt modelId="{AA07B793-22D4-45CB-AC42-16B3C1049AB4}">
      <dgm:prSet phldrT="[Text]"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ANX - 2</a:t>
          </a:r>
        </a:p>
      </dgm:t>
    </dgm:pt>
    <dgm:pt modelId="{8386D4FD-BD17-47EF-888C-9A022456EE82}" type="parTrans" cxnId="{04C7D1FC-3059-416F-B076-D1FBB1BA1C74}">
      <dgm:prSet/>
      <dgm:spPr/>
      <dgm:t>
        <a:bodyPr/>
        <a:lstStyle/>
        <a:p>
          <a:endParaRPr lang="en-IN"/>
        </a:p>
      </dgm:t>
    </dgm:pt>
    <dgm:pt modelId="{86941C1C-11BB-4E79-B91E-CDC18213B4E5}" type="sibTrans" cxnId="{04C7D1FC-3059-416F-B076-D1FBB1BA1C74}">
      <dgm:prSet/>
      <dgm:spPr/>
      <dgm:t>
        <a:bodyPr/>
        <a:lstStyle/>
        <a:p>
          <a:endParaRPr lang="en-IN"/>
        </a:p>
      </dgm:t>
    </dgm:pt>
    <dgm:pt modelId="{1234F73E-2046-401E-89F1-BB26F8161966}">
      <dgm:prSet phldrT="[Text]"/>
      <dgm:spPr/>
      <dgm:t>
        <a:bodyPr/>
        <a:lstStyle/>
        <a:p>
          <a:r>
            <a:rPr lang="en-IN" dirty="0">
              <a:latin typeface="Palatino Linotype" panose="02040502050505030304" pitchFamily="18" charset="0"/>
            </a:rPr>
            <a:t>SAHAJ</a:t>
          </a:r>
        </a:p>
      </dgm:t>
    </dgm:pt>
    <dgm:pt modelId="{E88CA9E3-F8B3-4F22-AA3D-A507C0BB78E6}" type="parTrans" cxnId="{09C76F52-26DA-48CF-9732-8C72B7AB2C28}">
      <dgm:prSet/>
      <dgm:spPr/>
      <dgm:t>
        <a:bodyPr/>
        <a:lstStyle/>
        <a:p>
          <a:endParaRPr lang="en-IN"/>
        </a:p>
      </dgm:t>
    </dgm:pt>
    <dgm:pt modelId="{1C24E9EA-1B1D-4D53-89F5-26A6E8A9BC60}" type="sibTrans" cxnId="{09C76F52-26DA-48CF-9732-8C72B7AB2C28}">
      <dgm:prSet/>
      <dgm:spPr/>
      <dgm:t>
        <a:bodyPr/>
        <a:lstStyle/>
        <a:p>
          <a:endParaRPr lang="en-IN"/>
        </a:p>
      </dgm:t>
    </dgm:pt>
    <dgm:pt modelId="{9C86DB7D-58EF-419D-B6C8-6FC4E782B352}">
      <dgm:prSet phldrT="[Text]"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ANX - 1</a:t>
          </a:r>
        </a:p>
      </dgm:t>
    </dgm:pt>
    <dgm:pt modelId="{AAC00C68-0BE2-4697-B78E-7C1611FA8147}" type="parTrans" cxnId="{A69AF567-BB47-4F76-9E2B-EA800A358A71}">
      <dgm:prSet/>
      <dgm:spPr/>
      <dgm:t>
        <a:bodyPr/>
        <a:lstStyle/>
        <a:p>
          <a:endParaRPr lang="en-IN"/>
        </a:p>
      </dgm:t>
    </dgm:pt>
    <dgm:pt modelId="{F149AE08-CEFF-488B-9214-94D853C07C4A}" type="sibTrans" cxnId="{A69AF567-BB47-4F76-9E2B-EA800A358A71}">
      <dgm:prSet/>
      <dgm:spPr/>
      <dgm:t>
        <a:bodyPr/>
        <a:lstStyle/>
        <a:p>
          <a:endParaRPr lang="en-IN"/>
        </a:p>
      </dgm:t>
    </dgm:pt>
    <dgm:pt modelId="{4A5FB7CB-7A17-4AD8-BE0C-997A002B046A}">
      <dgm:prSet phldrT="[Text]"/>
      <dgm:spPr/>
      <dgm:t>
        <a:bodyPr/>
        <a:lstStyle/>
        <a:p>
          <a:r>
            <a:rPr lang="en-IN" dirty="0">
              <a:latin typeface="Palatino Linotype" panose="02040502050505030304" pitchFamily="18" charset="0"/>
            </a:rPr>
            <a:t>SUGAM</a:t>
          </a:r>
        </a:p>
      </dgm:t>
    </dgm:pt>
    <dgm:pt modelId="{086AC56F-A072-4F8B-BF56-D09DD79EB269}" type="parTrans" cxnId="{D0139B03-0E07-4FB4-90EC-DE3DE1492D72}">
      <dgm:prSet/>
      <dgm:spPr/>
      <dgm:t>
        <a:bodyPr/>
        <a:lstStyle/>
        <a:p>
          <a:endParaRPr lang="en-IN"/>
        </a:p>
      </dgm:t>
    </dgm:pt>
    <dgm:pt modelId="{6329AB83-78B8-4888-A85E-FF9537DC948F}" type="sibTrans" cxnId="{D0139B03-0E07-4FB4-90EC-DE3DE1492D72}">
      <dgm:prSet/>
      <dgm:spPr/>
      <dgm:t>
        <a:bodyPr/>
        <a:lstStyle/>
        <a:p>
          <a:endParaRPr lang="en-IN"/>
        </a:p>
      </dgm:t>
    </dgm:pt>
    <dgm:pt modelId="{78DEF53E-B6C7-4AC3-AE33-27E9E8728D18}">
      <dgm:prSet phldrT="[Text]"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ANX - 1</a:t>
          </a:r>
        </a:p>
      </dgm:t>
    </dgm:pt>
    <dgm:pt modelId="{393B709C-0B75-4BA7-8E41-111DE709B591}" type="parTrans" cxnId="{1373AEC6-DDC5-49DD-B438-26620B96EA61}">
      <dgm:prSet/>
      <dgm:spPr/>
      <dgm:t>
        <a:bodyPr/>
        <a:lstStyle/>
        <a:p>
          <a:endParaRPr lang="en-IN"/>
        </a:p>
      </dgm:t>
    </dgm:pt>
    <dgm:pt modelId="{55AD8567-E956-4306-B236-4E25ADAF6455}" type="sibTrans" cxnId="{1373AEC6-DDC5-49DD-B438-26620B96EA61}">
      <dgm:prSet/>
      <dgm:spPr/>
      <dgm:t>
        <a:bodyPr/>
        <a:lstStyle/>
        <a:p>
          <a:endParaRPr lang="en-IN"/>
        </a:p>
      </dgm:t>
    </dgm:pt>
    <dgm:pt modelId="{74E56186-5BB8-4BC4-BE46-39635AE02525}">
      <dgm:prSet phldrT="[Text]"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RET – 1</a:t>
          </a:r>
        </a:p>
      </dgm:t>
    </dgm:pt>
    <dgm:pt modelId="{E1BB3BEC-5FCC-4CB1-A7A1-1311B0E447FE}" type="parTrans" cxnId="{1FA7C506-9E14-4344-B5AE-DEBFAA054926}">
      <dgm:prSet/>
      <dgm:spPr/>
      <dgm:t>
        <a:bodyPr/>
        <a:lstStyle/>
        <a:p>
          <a:endParaRPr lang="en-IN"/>
        </a:p>
      </dgm:t>
    </dgm:pt>
    <dgm:pt modelId="{C59F7499-6673-4A63-BDE8-37540953483B}" type="sibTrans" cxnId="{1FA7C506-9E14-4344-B5AE-DEBFAA054926}">
      <dgm:prSet/>
      <dgm:spPr/>
      <dgm:t>
        <a:bodyPr/>
        <a:lstStyle/>
        <a:p>
          <a:endParaRPr lang="en-IN"/>
        </a:p>
      </dgm:t>
    </dgm:pt>
    <dgm:pt modelId="{59212F8A-6318-4C03-BCEE-C5AC01F9859F}">
      <dgm:prSet phldrT="[Text]"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ANX – 1A</a:t>
          </a:r>
        </a:p>
      </dgm:t>
    </dgm:pt>
    <dgm:pt modelId="{339AFB0C-2305-4219-A548-EFA26B6B83BA}" type="parTrans" cxnId="{52149DA4-9C30-40EE-AE5F-48503FBD2254}">
      <dgm:prSet/>
      <dgm:spPr/>
      <dgm:t>
        <a:bodyPr/>
        <a:lstStyle/>
        <a:p>
          <a:endParaRPr lang="en-IN"/>
        </a:p>
      </dgm:t>
    </dgm:pt>
    <dgm:pt modelId="{9639E1BD-BB51-422E-8102-EC685C9ECBB6}" type="sibTrans" cxnId="{52149DA4-9C30-40EE-AE5F-48503FBD2254}">
      <dgm:prSet/>
      <dgm:spPr/>
      <dgm:t>
        <a:bodyPr/>
        <a:lstStyle/>
        <a:p>
          <a:endParaRPr lang="en-IN"/>
        </a:p>
      </dgm:t>
    </dgm:pt>
    <dgm:pt modelId="{0482EE72-DDFF-445F-B3DD-D5D4AD3C252C}">
      <dgm:prSet phldrT="[Text]"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RET – 1A</a:t>
          </a:r>
        </a:p>
      </dgm:t>
    </dgm:pt>
    <dgm:pt modelId="{C679D1C7-C561-46DF-B9FD-DD496F34462B}" type="parTrans" cxnId="{7474C7B9-169B-4DA3-940D-A0D723E44F30}">
      <dgm:prSet/>
      <dgm:spPr/>
      <dgm:t>
        <a:bodyPr/>
        <a:lstStyle/>
        <a:p>
          <a:endParaRPr lang="en-IN"/>
        </a:p>
      </dgm:t>
    </dgm:pt>
    <dgm:pt modelId="{583BDE83-4EDD-45AF-A014-62F1881E56E3}" type="sibTrans" cxnId="{7474C7B9-169B-4DA3-940D-A0D723E44F30}">
      <dgm:prSet/>
      <dgm:spPr/>
      <dgm:t>
        <a:bodyPr/>
        <a:lstStyle/>
        <a:p>
          <a:endParaRPr lang="en-IN"/>
        </a:p>
      </dgm:t>
    </dgm:pt>
    <dgm:pt modelId="{6E91ECE6-2B97-4ABC-AEEC-43C945378CC7}">
      <dgm:prSet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ANX - 2</a:t>
          </a:r>
        </a:p>
      </dgm:t>
    </dgm:pt>
    <dgm:pt modelId="{A9F85848-7CCF-454A-8113-82CC3CB04FA3}" type="parTrans" cxnId="{B7F0F06F-8744-410C-A5E0-4C6B08874803}">
      <dgm:prSet/>
      <dgm:spPr/>
      <dgm:t>
        <a:bodyPr/>
        <a:lstStyle/>
        <a:p>
          <a:endParaRPr lang="en-IN"/>
        </a:p>
      </dgm:t>
    </dgm:pt>
    <dgm:pt modelId="{37AD622A-B3E7-453D-A669-7D1EF48329DE}" type="sibTrans" cxnId="{B7F0F06F-8744-410C-A5E0-4C6B08874803}">
      <dgm:prSet/>
      <dgm:spPr/>
      <dgm:t>
        <a:bodyPr/>
        <a:lstStyle/>
        <a:p>
          <a:endParaRPr lang="en-IN"/>
        </a:p>
      </dgm:t>
    </dgm:pt>
    <dgm:pt modelId="{6EE2CC65-A881-4C38-A030-DB5016DF6B0C}">
      <dgm:prSet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RET – 1</a:t>
          </a:r>
        </a:p>
      </dgm:t>
    </dgm:pt>
    <dgm:pt modelId="{B615507C-FCA5-4A8D-A617-D51A03684E6C}" type="parTrans" cxnId="{C74CE994-2463-476E-97B2-5DA3BB412EA3}">
      <dgm:prSet/>
      <dgm:spPr/>
      <dgm:t>
        <a:bodyPr/>
        <a:lstStyle/>
        <a:p>
          <a:endParaRPr lang="en-IN"/>
        </a:p>
      </dgm:t>
    </dgm:pt>
    <dgm:pt modelId="{9CAF344B-8962-47E5-A83A-7179CF60D5A7}" type="sibTrans" cxnId="{C74CE994-2463-476E-97B2-5DA3BB412EA3}">
      <dgm:prSet/>
      <dgm:spPr/>
      <dgm:t>
        <a:bodyPr/>
        <a:lstStyle/>
        <a:p>
          <a:endParaRPr lang="en-IN"/>
        </a:p>
      </dgm:t>
    </dgm:pt>
    <dgm:pt modelId="{1E11D20F-6D35-4701-B982-63BC028205A5}">
      <dgm:prSet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ANX – 1A</a:t>
          </a:r>
        </a:p>
      </dgm:t>
    </dgm:pt>
    <dgm:pt modelId="{D55C20B6-2101-494A-B7EF-180DF3637C0B}" type="parTrans" cxnId="{57F085F2-F888-48B6-B5C9-98650B979144}">
      <dgm:prSet/>
      <dgm:spPr/>
      <dgm:t>
        <a:bodyPr/>
        <a:lstStyle/>
        <a:p>
          <a:endParaRPr lang="en-IN"/>
        </a:p>
      </dgm:t>
    </dgm:pt>
    <dgm:pt modelId="{AECCDDB5-75DC-456F-B317-A7318BF8E6C6}" type="sibTrans" cxnId="{57F085F2-F888-48B6-B5C9-98650B979144}">
      <dgm:prSet/>
      <dgm:spPr/>
      <dgm:t>
        <a:bodyPr/>
        <a:lstStyle/>
        <a:p>
          <a:endParaRPr lang="en-IN"/>
        </a:p>
      </dgm:t>
    </dgm:pt>
    <dgm:pt modelId="{A17AB9CE-91A8-434B-AC2C-CABDB2E8A1E2}">
      <dgm:prSet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RET – 1A</a:t>
          </a:r>
        </a:p>
      </dgm:t>
    </dgm:pt>
    <dgm:pt modelId="{77D8AE59-3D7F-4778-B1B3-3E501353A1CD}" type="parTrans" cxnId="{25EB2665-0504-4B99-8B67-C67AF2F39430}">
      <dgm:prSet/>
      <dgm:spPr/>
      <dgm:t>
        <a:bodyPr/>
        <a:lstStyle/>
        <a:p>
          <a:endParaRPr lang="en-IN"/>
        </a:p>
      </dgm:t>
    </dgm:pt>
    <dgm:pt modelId="{1CE88381-A66E-41B6-8065-46942FAF637A}" type="sibTrans" cxnId="{25EB2665-0504-4B99-8B67-C67AF2F39430}">
      <dgm:prSet/>
      <dgm:spPr/>
      <dgm:t>
        <a:bodyPr/>
        <a:lstStyle/>
        <a:p>
          <a:endParaRPr lang="en-IN"/>
        </a:p>
      </dgm:t>
    </dgm:pt>
    <dgm:pt modelId="{443CFC7C-E376-4982-9BE6-79D125125D9D}">
      <dgm:prSet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ANX - 2</a:t>
          </a:r>
        </a:p>
      </dgm:t>
    </dgm:pt>
    <dgm:pt modelId="{C845BA20-DDCA-44AD-9E10-C99A9B206763}" type="parTrans" cxnId="{64B6B8C4-0266-4E15-9055-632B2B6A933D}">
      <dgm:prSet/>
      <dgm:spPr/>
      <dgm:t>
        <a:bodyPr/>
        <a:lstStyle/>
        <a:p>
          <a:endParaRPr lang="en-IN"/>
        </a:p>
      </dgm:t>
    </dgm:pt>
    <dgm:pt modelId="{918BC51A-199F-4730-8C72-1D5F3453DE0B}" type="sibTrans" cxnId="{64B6B8C4-0266-4E15-9055-632B2B6A933D}">
      <dgm:prSet/>
      <dgm:spPr/>
      <dgm:t>
        <a:bodyPr/>
        <a:lstStyle/>
        <a:p>
          <a:endParaRPr lang="en-IN"/>
        </a:p>
      </dgm:t>
    </dgm:pt>
    <dgm:pt modelId="{CE8EC186-0DB0-4F88-9DB6-ACA7CE686851}">
      <dgm:prSet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RET – 1</a:t>
          </a:r>
        </a:p>
      </dgm:t>
    </dgm:pt>
    <dgm:pt modelId="{F0EAD582-0790-4D6C-9483-DEECF5745D0E}" type="parTrans" cxnId="{C5A4C282-D1CD-4186-9300-9445A774A7FD}">
      <dgm:prSet/>
      <dgm:spPr/>
      <dgm:t>
        <a:bodyPr/>
        <a:lstStyle/>
        <a:p>
          <a:endParaRPr lang="en-IN"/>
        </a:p>
      </dgm:t>
    </dgm:pt>
    <dgm:pt modelId="{DD74635F-2A98-466E-9E96-E8EF05D84F7C}" type="sibTrans" cxnId="{C5A4C282-D1CD-4186-9300-9445A774A7FD}">
      <dgm:prSet/>
      <dgm:spPr/>
      <dgm:t>
        <a:bodyPr/>
        <a:lstStyle/>
        <a:p>
          <a:endParaRPr lang="en-IN"/>
        </a:p>
      </dgm:t>
    </dgm:pt>
    <dgm:pt modelId="{0449C632-4327-43F1-8FF2-430143562728}">
      <dgm:prSet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ANX – 1A</a:t>
          </a:r>
        </a:p>
      </dgm:t>
    </dgm:pt>
    <dgm:pt modelId="{05B19F4C-74FD-470E-87EA-FB80AD511C74}" type="parTrans" cxnId="{B012B90A-EF9A-4A6D-881B-F924E85BB794}">
      <dgm:prSet/>
      <dgm:spPr/>
      <dgm:t>
        <a:bodyPr/>
        <a:lstStyle/>
        <a:p>
          <a:endParaRPr lang="en-IN"/>
        </a:p>
      </dgm:t>
    </dgm:pt>
    <dgm:pt modelId="{64DC8FE0-A18E-4B1A-93C2-36BB76074B01}" type="sibTrans" cxnId="{B012B90A-EF9A-4A6D-881B-F924E85BB794}">
      <dgm:prSet/>
      <dgm:spPr/>
      <dgm:t>
        <a:bodyPr/>
        <a:lstStyle/>
        <a:p>
          <a:endParaRPr lang="en-IN"/>
        </a:p>
      </dgm:t>
    </dgm:pt>
    <dgm:pt modelId="{E5EB1BD8-C065-4533-ADB5-AF9784DEDF95}">
      <dgm:prSet custT="1"/>
      <dgm:spPr/>
      <dgm:t>
        <a:bodyPr/>
        <a:lstStyle/>
        <a:p>
          <a:r>
            <a:rPr lang="en-IN" sz="2800" dirty="0">
              <a:latin typeface="Palatino Linotype" panose="02040502050505030304" pitchFamily="18" charset="0"/>
            </a:rPr>
            <a:t>RET – 1A</a:t>
          </a:r>
        </a:p>
      </dgm:t>
    </dgm:pt>
    <dgm:pt modelId="{BD399502-6551-49B9-8111-7AE4A4FD7A90}" type="parTrans" cxnId="{4CA9491B-A459-4105-8866-E101646E5B7B}">
      <dgm:prSet/>
      <dgm:spPr/>
      <dgm:t>
        <a:bodyPr/>
        <a:lstStyle/>
        <a:p>
          <a:endParaRPr lang="en-IN"/>
        </a:p>
      </dgm:t>
    </dgm:pt>
    <dgm:pt modelId="{513C6609-0C75-4F57-87B2-09CB80248FF1}" type="sibTrans" cxnId="{4CA9491B-A459-4105-8866-E101646E5B7B}">
      <dgm:prSet/>
      <dgm:spPr/>
      <dgm:t>
        <a:bodyPr/>
        <a:lstStyle/>
        <a:p>
          <a:endParaRPr lang="en-IN"/>
        </a:p>
      </dgm:t>
    </dgm:pt>
    <dgm:pt modelId="{0AB3D99E-2354-4AB9-B4B5-3E557E655453}" type="pres">
      <dgm:prSet presAssocID="{DBA523E1-14B5-4AF6-9DF2-BFE49AA85BD4}" presName="Name0" presStyleCnt="0">
        <dgm:presLayoutVars>
          <dgm:dir/>
          <dgm:animLvl val="lvl"/>
          <dgm:resizeHandles val="exact"/>
        </dgm:presLayoutVars>
      </dgm:prSet>
      <dgm:spPr/>
    </dgm:pt>
    <dgm:pt modelId="{970A8E88-E4E9-4753-88B1-CC327E197867}" type="pres">
      <dgm:prSet presAssocID="{ED9F325B-31A7-41EB-BDF5-CE57D9CF2BC7}" presName="composite" presStyleCnt="0"/>
      <dgm:spPr/>
    </dgm:pt>
    <dgm:pt modelId="{138A97C4-31B9-4302-89F1-C5142930E3AE}" type="pres">
      <dgm:prSet presAssocID="{ED9F325B-31A7-41EB-BDF5-CE57D9CF2BC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AB01CDE-B22A-4AB6-ACC4-B2A3A62261ED}" type="pres">
      <dgm:prSet presAssocID="{ED9F325B-31A7-41EB-BDF5-CE57D9CF2BC7}" presName="desTx" presStyleLbl="alignAccFollowNode1" presStyleIdx="0" presStyleCnt="3">
        <dgm:presLayoutVars>
          <dgm:bulletEnabled val="1"/>
        </dgm:presLayoutVars>
      </dgm:prSet>
      <dgm:spPr/>
    </dgm:pt>
    <dgm:pt modelId="{2E48ADA5-3EBF-46CA-A88E-646D21B348BD}" type="pres">
      <dgm:prSet presAssocID="{C7E62115-25D5-4D48-8B7D-8429CA91EFAE}" presName="space" presStyleCnt="0"/>
      <dgm:spPr/>
    </dgm:pt>
    <dgm:pt modelId="{F23620AC-62D2-453B-ADD8-BFEDBEDC2BF7}" type="pres">
      <dgm:prSet presAssocID="{1234F73E-2046-401E-89F1-BB26F8161966}" presName="composite" presStyleCnt="0"/>
      <dgm:spPr/>
    </dgm:pt>
    <dgm:pt modelId="{CE36AF74-5841-4D44-B78E-BCEA2EDE53A7}" type="pres">
      <dgm:prSet presAssocID="{1234F73E-2046-401E-89F1-BB26F816196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F92598E-612B-4794-B76F-B1A3A98C1A5A}" type="pres">
      <dgm:prSet presAssocID="{1234F73E-2046-401E-89F1-BB26F8161966}" presName="desTx" presStyleLbl="alignAccFollowNode1" presStyleIdx="1" presStyleCnt="3">
        <dgm:presLayoutVars>
          <dgm:bulletEnabled val="1"/>
        </dgm:presLayoutVars>
      </dgm:prSet>
      <dgm:spPr/>
    </dgm:pt>
    <dgm:pt modelId="{FC38AB75-DF5E-4746-8255-863655C1994D}" type="pres">
      <dgm:prSet presAssocID="{1C24E9EA-1B1D-4D53-89F5-26A6E8A9BC60}" presName="space" presStyleCnt="0"/>
      <dgm:spPr/>
    </dgm:pt>
    <dgm:pt modelId="{70EFD759-B33B-4743-B505-740B6FD62CC3}" type="pres">
      <dgm:prSet presAssocID="{4A5FB7CB-7A17-4AD8-BE0C-997A002B046A}" presName="composite" presStyleCnt="0"/>
      <dgm:spPr/>
    </dgm:pt>
    <dgm:pt modelId="{62C1D363-F565-417A-B4F0-59CE2E52465B}" type="pres">
      <dgm:prSet presAssocID="{4A5FB7CB-7A17-4AD8-BE0C-997A002B04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80F9E60-E2F1-46AB-A654-2138FF8E6A1D}" type="pres">
      <dgm:prSet presAssocID="{4A5FB7CB-7A17-4AD8-BE0C-997A002B046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0139B03-0E07-4FB4-90EC-DE3DE1492D72}" srcId="{DBA523E1-14B5-4AF6-9DF2-BFE49AA85BD4}" destId="{4A5FB7CB-7A17-4AD8-BE0C-997A002B046A}" srcOrd="2" destOrd="0" parTransId="{086AC56F-A072-4F8B-BF56-D09DD79EB269}" sibTransId="{6329AB83-78B8-4888-A85E-FF9537DC948F}"/>
    <dgm:cxn modelId="{9B25BC04-E571-4952-B09A-B83C903801E6}" type="presOf" srcId="{74E56186-5BB8-4BC4-BE46-39635AE02525}" destId="{FAB01CDE-B22A-4AB6-ACC4-B2A3A62261ED}" srcOrd="0" destOrd="2" presId="urn:microsoft.com/office/officeart/2005/8/layout/hList1"/>
    <dgm:cxn modelId="{EB572D06-D444-49F9-96CF-F8969C62839E}" type="presOf" srcId="{443CFC7C-E376-4982-9BE6-79D125125D9D}" destId="{680F9E60-E2F1-46AB-A654-2138FF8E6A1D}" srcOrd="0" destOrd="1" presId="urn:microsoft.com/office/officeart/2005/8/layout/hList1"/>
    <dgm:cxn modelId="{1FA7C506-9E14-4344-B5AE-DEBFAA054926}" srcId="{ED9F325B-31A7-41EB-BDF5-CE57D9CF2BC7}" destId="{74E56186-5BB8-4BC4-BE46-39635AE02525}" srcOrd="2" destOrd="0" parTransId="{E1BB3BEC-5FCC-4CB1-A7A1-1311B0E447FE}" sibTransId="{C59F7499-6673-4A63-BDE8-37540953483B}"/>
    <dgm:cxn modelId="{F47F0D07-F06E-4233-9A97-687424684756}" type="presOf" srcId="{6EE2CC65-A881-4C38-A030-DB5016DF6B0C}" destId="{5F92598E-612B-4794-B76F-B1A3A98C1A5A}" srcOrd="0" destOrd="2" presId="urn:microsoft.com/office/officeart/2005/8/layout/hList1"/>
    <dgm:cxn modelId="{C50DB409-7B03-40C4-9CDB-86F8B688E4AC}" srcId="{DBA523E1-14B5-4AF6-9DF2-BFE49AA85BD4}" destId="{ED9F325B-31A7-41EB-BDF5-CE57D9CF2BC7}" srcOrd="0" destOrd="0" parTransId="{156DF17A-C728-4429-B358-62A3E3A92508}" sibTransId="{C7E62115-25D5-4D48-8B7D-8429CA91EFAE}"/>
    <dgm:cxn modelId="{B012B90A-EF9A-4A6D-881B-F924E85BB794}" srcId="{4A5FB7CB-7A17-4AD8-BE0C-997A002B046A}" destId="{0449C632-4327-43F1-8FF2-430143562728}" srcOrd="3" destOrd="0" parTransId="{05B19F4C-74FD-470E-87EA-FB80AD511C74}" sibTransId="{64DC8FE0-A18E-4B1A-93C2-36BB76074B01}"/>
    <dgm:cxn modelId="{A445FB11-3F15-497E-8389-0FF9D9085AB2}" type="presOf" srcId="{4A5FB7CB-7A17-4AD8-BE0C-997A002B046A}" destId="{62C1D363-F565-417A-B4F0-59CE2E52465B}" srcOrd="0" destOrd="0" presId="urn:microsoft.com/office/officeart/2005/8/layout/hList1"/>
    <dgm:cxn modelId="{4CA9491B-A459-4105-8866-E101646E5B7B}" srcId="{4A5FB7CB-7A17-4AD8-BE0C-997A002B046A}" destId="{E5EB1BD8-C065-4533-ADB5-AF9784DEDF95}" srcOrd="4" destOrd="0" parTransId="{BD399502-6551-49B9-8111-7AE4A4FD7A90}" sibTransId="{513C6609-0C75-4F57-87B2-09CB80248FF1}"/>
    <dgm:cxn modelId="{6E20E133-DCF9-4326-95D6-78CB5DD0E9F7}" type="presOf" srcId="{ED9F325B-31A7-41EB-BDF5-CE57D9CF2BC7}" destId="{138A97C4-31B9-4302-89F1-C5142930E3AE}" srcOrd="0" destOrd="0" presId="urn:microsoft.com/office/officeart/2005/8/layout/hList1"/>
    <dgm:cxn modelId="{A8DCD636-40D2-4B51-AAFC-8F8F7272D056}" type="presOf" srcId="{CE8EC186-0DB0-4F88-9DB6-ACA7CE686851}" destId="{680F9E60-E2F1-46AB-A654-2138FF8E6A1D}" srcOrd="0" destOrd="2" presId="urn:microsoft.com/office/officeart/2005/8/layout/hList1"/>
    <dgm:cxn modelId="{AF69DA37-D9D5-493C-9D38-2F62B130CC31}" type="presOf" srcId="{59212F8A-6318-4C03-BCEE-C5AC01F9859F}" destId="{FAB01CDE-B22A-4AB6-ACC4-B2A3A62261ED}" srcOrd="0" destOrd="3" presId="urn:microsoft.com/office/officeart/2005/8/layout/hList1"/>
    <dgm:cxn modelId="{744E865B-5943-4003-9967-E47E4B984474}" type="presOf" srcId="{0482EE72-DDFF-445F-B3DD-D5D4AD3C252C}" destId="{FAB01CDE-B22A-4AB6-ACC4-B2A3A62261ED}" srcOrd="0" destOrd="4" presId="urn:microsoft.com/office/officeart/2005/8/layout/hList1"/>
    <dgm:cxn modelId="{25EB2665-0504-4B99-8B67-C67AF2F39430}" srcId="{1234F73E-2046-401E-89F1-BB26F8161966}" destId="{A17AB9CE-91A8-434B-AC2C-CABDB2E8A1E2}" srcOrd="4" destOrd="0" parTransId="{77D8AE59-3D7F-4778-B1B3-3E501353A1CD}" sibTransId="{1CE88381-A66E-41B6-8065-46942FAF637A}"/>
    <dgm:cxn modelId="{54529E46-4682-4EB1-ACA7-5B80DA64FE5C}" type="presOf" srcId="{DBA523E1-14B5-4AF6-9DF2-BFE49AA85BD4}" destId="{0AB3D99E-2354-4AB9-B4B5-3E557E655453}" srcOrd="0" destOrd="0" presId="urn:microsoft.com/office/officeart/2005/8/layout/hList1"/>
    <dgm:cxn modelId="{A69AF567-BB47-4F76-9E2B-EA800A358A71}" srcId="{1234F73E-2046-401E-89F1-BB26F8161966}" destId="{9C86DB7D-58EF-419D-B6C8-6FC4E782B352}" srcOrd="0" destOrd="0" parTransId="{AAC00C68-0BE2-4697-B78E-7C1611FA8147}" sibTransId="{F149AE08-CEFF-488B-9214-94D853C07C4A}"/>
    <dgm:cxn modelId="{B7F0F06F-8744-410C-A5E0-4C6B08874803}" srcId="{1234F73E-2046-401E-89F1-BB26F8161966}" destId="{6E91ECE6-2B97-4ABC-AEEC-43C945378CC7}" srcOrd="1" destOrd="0" parTransId="{A9F85848-7CCF-454A-8113-82CC3CB04FA3}" sibTransId="{37AD622A-B3E7-453D-A669-7D1EF48329DE}"/>
    <dgm:cxn modelId="{09C76F52-26DA-48CF-9732-8C72B7AB2C28}" srcId="{DBA523E1-14B5-4AF6-9DF2-BFE49AA85BD4}" destId="{1234F73E-2046-401E-89F1-BB26F8161966}" srcOrd="1" destOrd="0" parTransId="{E88CA9E3-F8B3-4F22-AA3D-A507C0BB78E6}" sibTransId="{1C24E9EA-1B1D-4D53-89F5-26A6E8A9BC60}"/>
    <dgm:cxn modelId="{1C778B52-D182-4F46-B689-1C1E46038FA9}" type="presOf" srcId="{1E11D20F-6D35-4701-B982-63BC028205A5}" destId="{5F92598E-612B-4794-B76F-B1A3A98C1A5A}" srcOrd="0" destOrd="3" presId="urn:microsoft.com/office/officeart/2005/8/layout/hList1"/>
    <dgm:cxn modelId="{2847917B-F53F-482A-85AC-F20AE8A7B7A0}" type="presOf" srcId="{A17AB9CE-91A8-434B-AC2C-CABDB2E8A1E2}" destId="{5F92598E-612B-4794-B76F-B1A3A98C1A5A}" srcOrd="0" destOrd="4" presId="urn:microsoft.com/office/officeart/2005/8/layout/hList1"/>
    <dgm:cxn modelId="{C5A4C282-D1CD-4186-9300-9445A774A7FD}" srcId="{4A5FB7CB-7A17-4AD8-BE0C-997A002B046A}" destId="{CE8EC186-0DB0-4F88-9DB6-ACA7CE686851}" srcOrd="2" destOrd="0" parTransId="{F0EAD582-0790-4D6C-9483-DEECF5745D0E}" sibTransId="{DD74635F-2A98-466E-9E96-E8EF05D84F7C}"/>
    <dgm:cxn modelId="{C74CE994-2463-476E-97B2-5DA3BB412EA3}" srcId="{1234F73E-2046-401E-89F1-BB26F8161966}" destId="{6EE2CC65-A881-4C38-A030-DB5016DF6B0C}" srcOrd="2" destOrd="0" parTransId="{B615507C-FCA5-4A8D-A617-D51A03684E6C}" sibTransId="{9CAF344B-8962-47E5-A83A-7179CF60D5A7}"/>
    <dgm:cxn modelId="{50805B9F-BE43-4A30-92CC-7F11E482D3BD}" type="presOf" srcId="{1234F73E-2046-401E-89F1-BB26F8161966}" destId="{CE36AF74-5841-4D44-B78E-BCEA2EDE53A7}" srcOrd="0" destOrd="0" presId="urn:microsoft.com/office/officeart/2005/8/layout/hList1"/>
    <dgm:cxn modelId="{52149DA4-9C30-40EE-AE5F-48503FBD2254}" srcId="{ED9F325B-31A7-41EB-BDF5-CE57D9CF2BC7}" destId="{59212F8A-6318-4C03-BCEE-C5AC01F9859F}" srcOrd="3" destOrd="0" parTransId="{339AFB0C-2305-4219-A548-EFA26B6B83BA}" sibTransId="{9639E1BD-BB51-422E-8102-EC685C9ECBB6}"/>
    <dgm:cxn modelId="{35A325A5-6FA2-4BFA-9454-B3FE88045293}" type="presOf" srcId="{78DEF53E-B6C7-4AC3-AE33-27E9E8728D18}" destId="{680F9E60-E2F1-46AB-A654-2138FF8E6A1D}" srcOrd="0" destOrd="0" presId="urn:microsoft.com/office/officeart/2005/8/layout/hList1"/>
    <dgm:cxn modelId="{49AAEFB0-CC18-4B6B-8475-04499A736C4D}" type="presOf" srcId="{22CBE0B7-25F8-4163-9C03-708BAC390248}" destId="{FAB01CDE-B22A-4AB6-ACC4-B2A3A62261ED}" srcOrd="0" destOrd="0" presId="urn:microsoft.com/office/officeart/2005/8/layout/hList1"/>
    <dgm:cxn modelId="{7474C7B9-169B-4DA3-940D-A0D723E44F30}" srcId="{ED9F325B-31A7-41EB-BDF5-CE57D9CF2BC7}" destId="{0482EE72-DDFF-445F-B3DD-D5D4AD3C252C}" srcOrd="4" destOrd="0" parTransId="{C679D1C7-C561-46DF-B9FD-DD496F34462B}" sibTransId="{583BDE83-4EDD-45AF-A014-62F1881E56E3}"/>
    <dgm:cxn modelId="{DE551EBC-55B3-4096-83F6-966EC22953D0}" type="presOf" srcId="{9C86DB7D-58EF-419D-B6C8-6FC4E782B352}" destId="{5F92598E-612B-4794-B76F-B1A3A98C1A5A}" srcOrd="0" destOrd="0" presId="urn:microsoft.com/office/officeart/2005/8/layout/hList1"/>
    <dgm:cxn modelId="{71027DC2-79EA-4697-8616-C32101028959}" srcId="{ED9F325B-31A7-41EB-BDF5-CE57D9CF2BC7}" destId="{22CBE0B7-25F8-4163-9C03-708BAC390248}" srcOrd="0" destOrd="0" parTransId="{228DB0B5-0FFC-480C-B55B-9342B3F77118}" sibTransId="{60112235-682A-4177-87C1-D64D279FD002}"/>
    <dgm:cxn modelId="{64B6B8C4-0266-4E15-9055-632B2B6A933D}" srcId="{4A5FB7CB-7A17-4AD8-BE0C-997A002B046A}" destId="{443CFC7C-E376-4982-9BE6-79D125125D9D}" srcOrd="1" destOrd="0" parTransId="{C845BA20-DDCA-44AD-9E10-C99A9B206763}" sibTransId="{918BC51A-199F-4730-8C72-1D5F3453DE0B}"/>
    <dgm:cxn modelId="{1373AEC6-DDC5-49DD-B438-26620B96EA61}" srcId="{4A5FB7CB-7A17-4AD8-BE0C-997A002B046A}" destId="{78DEF53E-B6C7-4AC3-AE33-27E9E8728D18}" srcOrd="0" destOrd="0" parTransId="{393B709C-0B75-4BA7-8E41-111DE709B591}" sibTransId="{55AD8567-E956-4306-B236-4E25ADAF6455}"/>
    <dgm:cxn modelId="{AAB64BCB-B980-4692-9810-C89FF64F43C4}" type="presOf" srcId="{0449C632-4327-43F1-8FF2-430143562728}" destId="{680F9E60-E2F1-46AB-A654-2138FF8E6A1D}" srcOrd="0" destOrd="3" presId="urn:microsoft.com/office/officeart/2005/8/layout/hList1"/>
    <dgm:cxn modelId="{B571A6E8-6DFF-4190-A31C-2FC9CBCD5CAB}" type="presOf" srcId="{6E91ECE6-2B97-4ABC-AEEC-43C945378CC7}" destId="{5F92598E-612B-4794-B76F-B1A3A98C1A5A}" srcOrd="0" destOrd="1" presId="urn:microsoft.com/office/officeart/2005/8/layout/hList1"/>
    <dgm:cxn modelId="{0E4180EB-9F5F-42F6-83CF-DEEC2B15E590}" type="presOf" srcId="{AA07B793-22D4-45CB-AC42-16B3C1049AB4}" destId="{FAB01CDE-B22A-4AB6-ACC4-B2A3A62261ED}" srcOrd="0" destOrd="1" presId="urn:microsoft.com/office/officeart/2005/8/layout/hList1"/>
    <dgm:cxn modelId="{8BF155EC-33AA-4A3A-B344-6570C052A814}" type="presOf" srcId="{E5EB1BD8-C065-4533-ADB5-AF9784DEDF95}" destId="{680F9E60-E2F1-46AB-A654-2138FF8E6A1D}" srcOrd="0" destOrd="4" presId="urn:microsoft.com/office/officeart/2005/8/layout/hList1"/>
    <dgm:cxn modelId="{57F085F2-F888-48B6-B5C9-98650B979144}" srcId="{1234F73E-2046-401E-89F1-BB26F8161966}" destId="{1E11D20F-6D35-4701-B982-63BC028205A5}" srcOrd="3" destOrd="0" parTransId="{D55C20B6-2101-494A-B7EF-180DF3637C0B}" sibTransId="{AECCDDB5-75DC-456F-B317-A7318BF8E6C6}"/>
    <dgm:cxn modelId="{04C7D1FC-3059-416F-B076-D1FBB1BA1C74}" srcId="{ED9F325B-31A7-41EB-BDF5-CE57D9CF2BC7}" destId="{AA07B793-22D4-45CB-AC42-16B3C1049AB4}" srcOrd="1" destOrd="0" parTransId="{8386D4FD-BD17-47EF-888C-9A022456EE82}" sibTransId="{86941C1C-11BB-4E79-B91E-CDC18213B4E5}"/>
    <dgm:cxn modelId="{4F84C11E-3450-48EA-8E9D-554635E22242}" type="presParOf" srcId="{0AB3D99E-2354-4AB9-B4B5-3E557E655453}" destId="{970A8E88-E4E9-4753-88B1-CC327E197867}" srcOrd="0" destOrd="0" presId="urn:microsoft.com/office/officeart/2005/8/layout/hList1"/>
    <dgm:cxn modelId="{B8CF091B-8316-486C-A3D4-453742FCDEF9}" type="presParOf" srcId="{970A8E88-E4E9-4753-88B1-CC327E197867}" destId="{138A97C4-31B9-4302-89F1-C5142930E3AE}" srcOrd="0" destOrd="0" presId="urn:microsoft.com/office/officeart/2005/8/layout/hList1"/>
    <dgm:cxn modelId="{950F093A-3212-425F-A52D-4F2535EB1961}" type="presParOf" srcId="{970A8E88-E4E9-4753-88B1-CC327E197867}" destId="{FAB01CDE-B22A-4AB6-ACC4-B2A3A62261ED}" srcOrd="1" destOrd="0" presId="urn:microsoft.com/office/officeart/2005/8/layout/hList1"/>
    <dgm:cxn modelId="{272D8D1E-A880-4B33-B527-177A0BFAB362}" type="presParOf" srcId="{0AB3D99E-2354-4AB9-B4B5-3E557E655453}" destId="{2E48ADA5-3EBF-46CA-A88E-646D21B348BD}" srcOrd="1" destOrd="0" presId="urn:microsoft.com/office/officeart/2005/8/layout/hList1"/>
    <dgm:cxn modelId="{20AC1261-27B4-43FE-9BD3-E2895449DD5E}" type="presParOf" srcId="{0AB3D99E-2354-4AB9-B4B5-3E557E655453}" destId="{F23620AC-62D2-453B-ADD8-BFEDBEDC2BF7}" srcOrd="2" destOrd="0" presId="urn:microsoft.com/office/officeart/2005/8/layout/hList1"/>
    <dgm:cxn modelId="{6FFFE2F0-8006-484B-8124-3FFAA56A5DC9}" type="presParOf" srcId="{F23620AC-62D2-453B-ADD8-BFEDBEDC2BF7}" destId="{CE36AF74-5841-4D44-B78E-BCEA2EDE53A7}" srcOrd="0" destOrd="0" presId="urn:microsoft.com/office/officeart/2005/8/layout/hList1"/>
    <dgm:cxn modelId="{EB5F6366-3D2A-43A7-9B83-BBAB96C1942E}" type="presParOf" srcId="{F23620AC-62D2-453B-ADD8-BFEDBEDC2BF7}" destId="{5F92598E-612B-4794-B76F-B1A3A98C1A5A}" srcOrd="1" destOrd="0" presId="urn:microsoft.com/office/officeart/2005/8/layout/hList1"/>
    <dgm:cxn modelId="{A2E5FBCC-74B3-4C55-96AD-71CF4F7D3338}" type="presParOf" srcId="{0AB3D99E-2354-4AB9-B4B5-3E557E655453}" destId="{FC38AB75-DF5E-4746-8255-863655C1994D}" srcOrd="3" destOrd="0" presId="urn:microsoft.com/office/officeart/2005/8/layout/hList1"/>
    <dgm:cxn modelId="{3218C96B-7F5A-4D84-B138-020BAB30D293}" type="presParOf" srcId="{0AB3D99E-2354-4AB9-B4B5-3E557E655453}" destId="{70EFD759-B33B-4743-B505-740B6FD62CC3}" srcOrd="4" destOrd="0" presId="urn:microsoft.com/office/officeart/2005/8/layout/hList1"/>
    <dgm:cxn modelId="{D6CBC566-4041-4E87-90E7-BE9A5D169DD6}" type="presParOf" srcId="{70EFD759-B33B-4743-B505-740B6FD62CC3}" destId="{62C1D363-F565-417A-B4F0-59CE2E52465B}" srcOrd="0" destOrd="0" presId="urn:microsoft.com/office/officeart/2005/8/layout/hList1"/>
    <dgm:cxn modelId="{3906CA7F-6D38-44BB-9D90-EB31BFBAD747}" type="presParOf" srcId="{70EFD759-B33B-4743-B505-740B6FD62CC3}" destId="{680F9E60-E2F1-46AB-A654-2138FF8E6A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A97C4-31B9-4302-89F1-C5142930E3AE}">
      <dsp:nvSpPr>
        <dsp:cNvPr id="0" name=""/>
        <dsp:cNvSpPr/>
      </dsp:nvSpPr>
      <dsp:spPr>
        <a:xfrm>
          <a:off x="2440" y="556400"/>
          <a:ext cx="2379297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Palatino Linotype" panose="02040502050505030304" pitchFamily="18" charset="0"/>
            </a:rPr>
            <a:t>NORMAL</a:t>
          </a:r>
        </a:p>
      </dsp:txBody>
      <dsp:txXfrm>
        <a:off x="2440" y="556400"/>
        <a:ext cx="2379297" cy="921600"/>
      </dsp:txXfrm>
    </dsp:sp>
    <dsp:sp modelId="{FAB01CDE-B22A-4AB6-ACC4-B2A3A62261ED}">
      <dsp:nvSpPr>
        <dsp:cNvPr id="0" name=""/>
        <dsp:cNvSpPr/>
      </dsp:nvSpPr>
      <dsp:spPr>
        <a:xfrm>
          <a:off x="2440" y="1478000"/>
          <a:ext cx="2379297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ANX - 1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ANX - 2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RET – 1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ANX – 1A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RET – 1A</a:t>
          </a:r>
        </a:p>
      </dsp:txBody>
      <dsp:txXfrm>
        <a:off x="2440" y="1478000"/>
        <a:ext cx="2379297" cy="2898720"/>
      </dsp:txXfrm>
    </dsp:sp>
    <dsp:sp modelId="{CE36AF74-5841-4D44-B78E-BCEA2EDE53A7}">
      <dsp:nvSpPr>
        <dsp:cNvPr id="0" name=""/>
        <dsp:cNvSpPr/>
      </dsp:nvSpPr>
      <dsp:spPr>
        <a:xfrm>
          <a:off x="2714839" y="556400"/>
          <a:ext cx="2379297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Palatino Linotype" panose="02040502050505030304" pitchFamily="18" charset="0"/>
            </a:rPr>
            <a:t>SAHAJ</a:t>
          </a:r>
        </a:p>
      </dsp:txBody>
      <dsp:txXfrm>
        <a:off x="2714839" y="556400"/>
        <a:ext cx="2379297" cy="921600"/>
      </dsp:txXfrm>
    </dsp:sp>
    <dsp:sp modelId="{5F92598E-612B-4794-B76F-B1A3A98C1A5A}">
      <dsp:nvSpPr>
        <dsp:cNvPr id="0" name=""/>
        <dsp:cNvSpPr/>
      </dsp:nvSpPr>
      <dsp:spPr>
        <a:xfrm>
          <a:off x="2714839" y="1478000"/>
          <a:ext cx="2379297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ANX - 1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ANX - 2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RET – 1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ANX – 1A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RET – 1A</a:t>
          </a:r>
        </a:p>
      </dsp:txBody>
      <dsp:txXfrm>
        <a:off x="2714839" y="1478000"/>
        <a:ext cx="2379297" cy="2898720"/>
      </dsp:txXfrm>
    </dsp:sp>
    <dsp:sp modelId="{62C1D363-F565-417A-B4F0-59CE2E52465B}">
      <dsp:nvSpPr>
        <dsp:cNvPr id="0" name=""/>
        <dsp:cNvSpPr/>
      </dsp:nvSpPr>
      <dsp:spPr>
        <a:xfrm>
          <a:off x="5427238" y="556400"/>
          <a:ext cx="2379297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Palatino Linotype" panose="02040502050505030304" pitchFamily="18" charset="0"/>
            </a:rPr>
            <a:t>SUGAM</a:t>
          </a:r>
        </a:p>
      </dsp:txBody>
      <dsp:txXfrm>
        <a:off x="5427238" y="556400"/>
        <a:ext cx="2379297" cy="921600"/>
      </dsp:txXfrm>
    </dsp:sp>
    <dsp:sp modelId="{680F9E60-E2F1-46AB-A654-2138FF8E6A1D}">
      <dsp:nvSpPr>
        <dsp:cNvPr id="0" name=""/>
        <dsp:cNvSpPr/>
      </dsp:nvSpPr>
      <dsp:spPr>
        <a:xfrm>
          <a:off x="5427238" y="1478000"/>
          <a:ext cx="2379297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ANX - 1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ANX - 2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RET – 1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ANX – 1A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latin typeface="Palatino Linotype" panose="02040502050505030304" pitchFamily="18" charset="0"/>
            </a:rPr>
            <a:t>RET – 1A</a:t>
          </a:r>
        </a:p>
      </dsp:txBody>
      <dsp:txXfrm>
        <a:off x="5427238" y="1478000"/>
        <a:ext cx="2379297" cy="289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980-F589-624D-A3B3-20EBCDE022D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4D38-0920-E940-8500-26FFBD82A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8980-F589-624D-A3B3-20EBCDE022D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D4D38-0920-E940-8500-26FFBD82A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4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NewGSTReturn_Sahaj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NewGSTReturn_Sugam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7CBC0A-C926-48D2-A980-3C5B5B90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7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8ABDA0-0965-4EAB-B243-38B284D2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09675"/>
            <a:ext cx="82105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88984A-883E-414E-B772-9B44125D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71587"/>
            <a:ext cx="79819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9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C5823A-7B97-44CC-A366-50B10492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1033670"/>
            <a:ext cx="7911547" cy="39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2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61F761-B06A-4DD8-BAD1-103795BA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84416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4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3F36-7B17-409B-9805-EDEE4649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TABLE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C692B-BC13-46AB-B7DE-617CE6283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This creates the tax liability. </a:t>
            </a:r>
          </a:p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All transactions which leads to tax liability should be declared here. </a:t>
            </a:r>
          </a:p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No invoice-wise reporting of B2C. </a:t>
            </a:r>
          </a:p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HSN at 6 digit level for more than Rs.5 Crore assesses. </a:t>
            </a:r>
          </a:p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Import &amp; SEZ, to be linked to </a:t>
            </a:r>
            <a:r>
              <a:rPr lang="en-IN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icegate</a:t>
            </a:r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88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D371BA-3753-468A-BE1E-42D3EF6B3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689113"/>
            <a:ext cx="7886700" cy="50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4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8EA7A-0A61-43AB-BB5C-C4303849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7322"/>
            <a:ext cx="7886700" cy="5247861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7A117-B294-4BE4-A0C1-5594C1F5F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" y="1033670"/>
            <a:ext cx="8362121" cy="46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6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DD8A9F-B0E4-4940-8D37-AD0D06A9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6" y="901148"/>
            <a:ext cx="8256105" cy="46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7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3E23-CFDC-476E-A951-74FFA203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3L – Missing credits.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8BC7-2EB5-4DFA-B4BD-736F674E7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Credit for missing invoices can be taken </a:t>
            </a:r>
            <a:r>
              <a:rPr lang="en-IN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upto</a:t>
            </a:r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 10 % of credits reflected in ANX-2.</a:t>
            </a:r>
          </a:p>
          <a:p>
            <a:pPr algn="just"/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Invoices in respect of which such credit is taken should be identified.</a:t>
            </a:r>
          </a:p>
          <a:p>
            <a:pPr algn="just"/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Credit taken in April, not uploaded by supplier (monthly) in April, May &amp; June – to be declared in July return filed in Aug. </a:t>
            </a:r>
          </a:p>
          <a:p>
            <a:pPr algn="just"/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Credit taken in April, not uploaded by supplier (Quarterly) in Q 1 – to be declared in  July return filed in Aug.</a:t>
            </a:r>
          </a:p>
        </p:txBody>
      </p:sp>
    </p:spTree>
    <p:extLst>
      <p:ext uri="{BB962C8B-B14F-4D97-AF65-F5344CB8AC3E}">
        <p14:creationId xmlns:p14="http://schemas.microsoft.com/office/powerpoint/2010/main" val="535234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3E23-CFDC-476E-A951-74FFA203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3L – Missing credits.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8BC7-2EB5-4DFA-B4BD-736F674E7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As and when declared by supplier and reflecting in ANX-2, such credit to be reversed, as credit already taken provisionally. </a:t>
            </a:r>
          </a:p>
          <a:p>
            <a:pPr algn="just"/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If the supplier is not at all filing his returns, is recipient liable to reverse such provisional credit availed? </a:t>
            </a:r>
          </a:p>
          <a:p>
            <a:pPr algn="just"/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Missing credit over and above 10 % has not at all been availed. </a:t>
            </a:r>
          </a:p>
          <a:p>
            <a:pPr algn="just"/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Cumulative method to be followed.  </a:t>
            </a:r>
          </a:p>
        </p:txBody>
      </p:sp>
    </p:spTree>
    <p:extLst>
      <p:ext uri="{BB962C8B-B14F-4D97-AF65-F5344CB8AC3E}">
        <p14:creationId xmlns:p14="http://schemas.microsoft.com/office/powerpoint/2010/main" val="368760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vered statute">
            <a:extLst>
              <a:ext uri="{FF2B5EF4-FFF2-40B4-BE49-F238E27FC236}">
                <a16:creationId xmlns:a16="http://schemas.microsoft.com/office/drawing/2014/main" id="{9C160ED9-E031-4475-A910-3CF1178F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99" y="1160979"/>
            <a:ext cx="4140967" cy="4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B3DAB-2C87-4A61-8B00-D0F466DA7C8B}"/>
              </a:ext>
            </a:extLst>
          </p:cNvPr>
          <p:cNvSpPr txBox="1"/>
          <p:nvPr/>
        </p:nvSpPr>
        <p:spPr>
          <a:xfrm>
            <a:off x="3339105" y="4849404"/>
            <a:ext cx="203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GST NEW RETURNS</a:t>
            </a:r>
          </a:p>
        </p:txBody>
      </p:sp>
    </p:spTree>
    <p:extLst>
      <p:ext uri="{BB962C8B-B14F-4D97-AF65-F5344CB8AC3E}">
        <p14:creationId xmlns:p14="http://schemas.microsoft.com/office/powerpoint/2010/main" val="365278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BA69818-15D0-4EAB-A536-E57688568F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227214"/>
              </p:ext>
            </p:extLst>
          </p:nvPr>
        </p:nvGraphicFramePr>
        <p:xfrm>
          <a:off x="620486" y="1973466"/>
          <a:ext cx="8218715" cy="290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8464">
                  <a:extLst>
                    <a:ext uri="{9D8B030D-6E8A-4147-A177-3AD203B41FA5}">
                      <a16:colId xmlns:a16="http://schemas.microsoft.com/office/drawing/2014/main" val="941507653"/>
                    </a:ext>
                  </a:extLst>
                </a:gridCol>
                <a:gridCol w="925735">
                  <a:extLst>
                    <a:ext uri="{9D8B030D-6E8A-4147-A177-3AD203B41FA5}">
                      <a16:colId xmlns:a16="http://schemas.microsoft.com/office/drawing/2014/main" val="1051003155"/>
                    </a:ext>
                  </a:extLst>
                </a:gridCol>
                <a:gridCol w="914445">
                  <a:extLst>
                    <a:ext uri="{9D8B030D-6E8A-4147-A177-3AD203B41FA5}">
                      <a16:colId xmlns:a16="http://schemas.microsoft.com/office/drawing/2014/main" val="3651943028"/>
                    </a:ext>
                  </a:extLst>
                </a:gridCol>
                <a:gridCol w="733813">
                  <a:extLst>
                    <a:ext uri="{9D8B030D-6E8A-4147-A177-3AD203B41FA5}">
                      <a16:colId xmlns:a16="http://schemas.microsoft.com/office/drawing/2014/main" val="3151700671"/>
                    </a:ext>
                  </a:extLst>
                </a:gridCol>
                <a:gridCol w="846709">
                  <a:extLst>
                    <a:ext uri="{9D8B030D-6E8A-4147-A177-3AD203B41FA5}">
                      <a16:colId xmlns:a16="http://schemas.microsoft.com/office/drawing/2014/main" val="22144029"/>
                    </a:ext>
                  </a:extLst>
                </a:gridCol>
                <a:gridCol w="928529">
                  <a:extLst>
                    <a:ext uri="{9D8B030D-6E8A-4147-A177-3AD203B41FA5}">
                      <a16:colId xmlns:a16="http://schemas.microsoft.com/office/drawing/2014/main" val="1828061152"/>
                    </a:ext>
                  </a:extLst>
                </a:gridCol>
                <a:gridCol w="731020">
                  <a:extLst>
                    <a:ext uri="{9D8B030D-6E8A-4147-A177-3AD203B41FA5}">
                      <a16:colId xmlns:a16="http://schemas.microsoft.com/office/drawing/2014/main" val="2217624756"/>
                    </a:ext>
                  </a:extLst>
                </a:gridCol>
              </a:tblGrid>
              <a:tr h="327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DETAILS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MONTH ON MONTH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CUMULATIVE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647292"/>
                  </a:ext>
                </a:extLst>
              </a:tr>
              <a:tr h="32702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APRIL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MAY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JUNE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APRIL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MAY 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JUNE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974876249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ITC AS PER ANX-2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100000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110000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50000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100000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210000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260000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261680599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ITC AS PER BOOKS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150000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120000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40000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150000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270000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>
                          <a:solidFill>
                            <a:schemeClr val="tx1"/>
                          </a:solidFill>
                          <a:effectLst/>
                        </a:rPr>
                        <a:t>310000</a:t>
                      </a:r>
                      <a:endParaRPr lang="en-IN" sz="1800" b="1" i="0" u="none" strike="noStrik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119668476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ITC CAN BE TAKEN 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110000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121000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55000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110000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231000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286000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624198128"/>
                  </a:ext>
                </a:extLst>
              </a:tr>
              <a:tr h="9639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ITC CAN BE TAKEN ACTUALLY</a:t>
                      </a:r>
                      <a:endParaRPr lang="en-US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120000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40000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121000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55000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99753423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TOTAL ITC TAKEN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270000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286000</a:t>
                      </a:r>
                      <a:endParaRPr lang="en-IN" sz="1800" b="1" i="0" u="none" strike="noStrik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443" marR="5443" marT="5443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093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02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387226-5E1E-4B1F-A95F-A4585E76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10627"/>
            <a:ext cx="8458200" cy="3248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BD554A-96E0-42BF-8B24-A59231F0A53C}"/>
              </a:ext>
            </a:extLst>
          </p:cNvPr>
          <p:cNvSpPr txBox="1"/>
          <p:nvPr/>
        </p:nvSpPr>
        <p:spPr>
          <a:xfrm>
            <a:off x="1527048" y="4855464"/>
            <a:ext cx="6263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This table does not create liability.  All E-commerce transactions  which are already covered in table 3 should be shown here separately.</a:t>
            </a:r>
          </a:p>
        </p:txBody>
      </p:sp>
    </p:spTree>
    <p:extLst>
      <p:ext uri="{BB962C8B-B14F-4D97-AF65-F5344CB8AC3E}">
        <p14:creationId xmlns:p14="http://schemas.microsoft.com/office/powerpoint/2010/main" val="596320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3A8C90-4598-4A6E-AEA3-035ED1A7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0" y="742122"/>
            <a:ext cx="8401879" cy="48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1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F735FD-406F-4979-813D-73A4E1CB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1148169"/>
            <a:ext cx="8613913" cy="5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5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493472-9F38-4571-832F-0D205F83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1243012"/>
            <a:ext cx="8335617" cy="42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82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FE651B-E50E-475A-8A58-3A8A2E7A8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272209"/>
            <a:ext cx="84105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71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F61E21-051C-4175-B847-565F59EE7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1237903"/>
            <a:ext cx="8640418" cy="51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38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954449-D100-48AB-A1DC-8CAB3D0F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364148"/>
            <a:ext cx="8335617" cy="531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56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D347B0-C8DE-41BE-8279-A296CFDA5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689113"/>
            <a:ext cx="8640419" cy="1926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97ECA7-FBCA-4D77-8FC5-4FFDF70BE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0" y="2615365"/>
            <a:ext cx="8640419" cy="293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35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450F59-6E8D-44A9-9990-1AA2472DE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88"/>
          <a:stretch/>
        </p:blipFill>
        <p:spPr>
          <a:xfrm>
            <a:off x="371061" y="1325217"/>
            <a:ext cx="8388626" cy="37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4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120B-EA65-4C08-A0CA-C988877A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LACUNAE IN THE EARLIER RETURNS</a:t>
            </a:r>
            <a:endParaRPr lang="en-IN" sz="3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DA69-C69B-4CBF-9976-D1E1FC5F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GSTR – 3B is based on manual inputs.</a:t>
            </a:r>
          </a:p>
          <a:p>
            <a:r>
              <a:rPr lang="en-IN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GSTR 2 &amp; 3 not operational. </a:t>
            </a:r>
          </a:p>
          <a:p>
            <a:r>
              <a:rPr lang="en-IN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No link between GSTR 1 and GSTR 3 B, leading to scams. </a:t>
            </a:r>
          </a:p>
          <a:p>
            <a:r>
              <a:rPr lang="en-IN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Recipient cannot know return filed status of supplier. </a:t>
            </a:r>
          </a:p>
          <a:p>
            <a:r>
              <a:rPr lang="en-IN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Duplication in many places.  </a:t>
            </a:r>
          </a:p>
          <a:p>
            <a:r>
              <a:rPr lang="en-IN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Same return format for all assesses.  </a:t>
            </a:r>
          </a:p>
          <a:p>
            <a:r>
              <a:rPr lang="en-IN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Missing credit menace. </a:t>
            </a:r>
          </a:p>
          <a:p>
            <a:r>
              <a:rPr lang="en-IN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GSTR 2A is dynamic. </a:t>
            </a:r>
          </a:p>
        </p:txBody>
      </p:sp>
    </p:spTree>
    <p:extLst>
      <p:ext uri="{BB962C8B-B14F-4D97-AF65-F5344CB8AC3E}">
        <p14:creationId xmlns:p14="http://schemas.microsoft.com/office/powerpoint/2010/main" val="1292749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A8EBDB-5EE3-410D-B993-76C103ACF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6" y="940904"/>
            <a:ext cx="838862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12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B3072D-121E-4FB4-8B8F-357390471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2" y="172278"/>
            <a:ext cx="8507896" cy="1762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291811-A00F-4EB3-A50C-75889848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2" y="1934818"/>
            <a:ext cx="8507895" cy="37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4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DA0D46-022B-4AB1-A66F-7669C1725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808383"/>
            <a:ext cx="8322365" cy="4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21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885A8-6B89-4ECB-842B-EBAC48A98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3" y="176606"/>
            <a:ext cx="8547653" cy="2672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EC44FD-AE7E-4F94-9959-C50347390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3" y="2849218"/>
            <a:ext cx="8547654" cy="28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9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EDD8F-B1CC-4317-BFDB-C23156930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" y="808384"/>
            <a:ext cx="8083826" cy="3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09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AC387-2854-40CB-92FB-099BAA9E8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298713"/>
            <a:ext cx="8372475" cy="33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92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C5DA19-AA8F-4AAB-A6A7-11F53297F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" r="2590"/>
          <a:stretch/>
        </p:blipFill>
        <p:spPr>
          <a:xfrm>
            <a:off x="530086" y="627102"/>
            <a:ext cx="8044071" cy="3242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03A4A-29FD-4FD0-A51E-42F47DB87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0" r="2590"/>
          <a:stretch/>
        </p:blipFill>
        <p:spPr>
          <a:xfrm>
            <a:off x="530085" y="3643099"/>
            <a:ext cx="8044071" cy="17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5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922D0D-B15C-4D3A-AAD8-0D30762FE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488047"/>
            <a:ext cx="8481391" cy="50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770656-F9BC-4DEF-9D30-040B1556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450160"/>
            <a:ext cx="83534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42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57CD3-4F6C-4FE7-84BA-49525320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Amendments through ANX-1A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A9E0E3-4958-4F1A-B60B-968B8DF7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3A – B2C Supplies.</a:t>
            </a:r>
          </a:p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3C – Exports with payment of tax.</a:t>
            </a:r>
          </a:p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3D – Exports without payment of tax.</a:t>
            </a:r>
          </a:p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3H – Inward supplies liable under RCM.</a:t>
            </a:r>
          </a:p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3I – Import of Services.</a:t>
            </a:r>
          </a:p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3J – Import of goods. </a:t>
            </a:r>
          </a:p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3K – Imports from SEZ. </a:t>
            </a: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 Will generate RET -1A and liability to be discharged. Even negative liability possible. </a:t>
            </a:r>
          </a:p>
        </p:txBody>
      </p:sp>
    </p:spTree>
    <p:extLst>
      <p:ext uri="{BB962C8B-B14F-4D97-AF65-F5344CB8AC3E}">
        <p14:creationId xmlns:p14="http://schemas.microsoft.com/office/powerpoint/2010/main" val="65326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120B-EA65-4C08-A0CA-C988877A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PRELUDE TO NEW RETURNS</a:t>
            </a:r>
            <a:endParaRPr lang="en-IN" sz="3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DA69-C69B-4CBF-9976-D1E1FC5F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Section 43 A enacted – not yet notified. </a:t>
            </a:r>
          </a:p>
          <a:p>
            <a:r>
              <a:rPr lang="en-IN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Rule 36 (4) introduced – Premature? </a:t>
            </a:r>
          </a:p>
          <a:p>
            <a:r>
              <a:rPr lang="en-IN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Other rules to be introduced.  </a:t>
            </a:r>
          </a:p>
        </p:txBody>
      </p:sp>
    </p:spTree>
    <p:extLst>
      <p:ext uri="{BB962C8B-B14F-4D97-AF65-F5344CB8AC3E}">
        <p14:creationId xmlns:p14="http://schemas.microsoft.com/office/powerpoint/2010/main" val="2140795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57CD3-4F6C-4FE7-84BA-49525320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Amendments through RET-1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A9E0E3-4958-4F1A-B60B-968B8DF7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3B – B2B Supplies.</a:t>
            </a:r>
          </a:p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3E – Supplies to SEZ with payment of tax.</a:t>
            </a:r>
          </a:p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3F – Supplies to SEZ without payment of tax.</a:t>
            </a:r>
          </a:p>
          <a:p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3G – Deemed Exports. </a:t>
            </a: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All amendments which have a bearing on recipient to be amended through RET-1 and not through ANX-1A.</a:t>
            </a:r>
          </a:p>
        </p:txBody>
      </p:sp>
    </p:spTree>
    <p:extLst>
      <p:ext uri="{BB962C8B-B14F-4D97-AF65-F5344CB8AC3E}">
        <p14:creationId xmlns:p14="http://schemas.microsoft.com/office/powerpoint/2010/main" val="2877367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57CD3-4F6C-4FE7-84BA-49525320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RET-2 - SAHAJ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A9E0E3-4958-4F1A-B60B-968B8DF7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NewGSTReturn_Sahaj.pdf</a:t>
            </a:r>
            <a:endParaRPr lang="en-IN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53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57CD3-4F6C-4FE7-84BA-49525320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RET- 3 - SUGAM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A9E0E3-4958-4F1A-B60B-968B8DF7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NewGSTReturn_Sugam.pdf</a:t>
            </a:r>
            <a:endParaRPr lang="en-IN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95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2054"/>
            <a:ext cx="7886700" cy="188718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THANK YOU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 mail@swamyassociates.com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2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-Right Arrow 3">
            <a:extLst>
              <a:ext uri="{FF2B5EF4-FFF2-40B4-BE49-F238E27FC236}">
                <a16:creationId xmlns:a16="http://schemas.microsoft.com/office/drawing/2014/main" id="{6ECA6BA2-F0CF-4BA7-82E7-57DA25B8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818239"/>
            <a:ext cx="2276475" cy="609600"/>
          </a:xfrm>
          <a:prstGeom prst="leftRight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file only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A0A1A45-FC2D-4D80-870D-CED14924F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73" y="3415406"/>
            <a:ext cx="1809750" cy="800100"/>
          </a:xfrm>
          <a:prstGeom prst="rect">
            <a:avLst/>
          </a:prstGeom>
          <a:solidFill>
            <a:srgbClr val="DAEEF3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 taxpayers having an aggregate turnover  up to Rs..5 Crores in preceding FY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5C86F8-0D00-4420-83C4-7AF1E7CA42D0}"/>
              </a:ext>
            </a:extLst>
          </p:cNvPr>
          <p:cNvCxnSpPr>
            <a:cxnSpLocks/>
          </p:cNvCxnSpPr>
          <p:nvPr/>
        </p:nvCxnSpPr>
        <p:spPr>
          <a:xfrm flipV="1">
            <a:off x="2366963" y="2530191"/>
            <a:ext cx="2375865" cy="11762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53A867-0B40-4A01-AE55-DCA026E8DA7C}"/>
              </a:ext>
            </a:extLst>
          </p:cNvPr>
          <p:cNvCxnSpPr>
            <a:cxnSpLocks/>
          </p:cNvCxnSpPr>
          <p:nvPr/>
        </p:nvCxnSpPr>
        <p:spPr>
          <a:xfrm flipV="1">
            <a:off x="2344600" y="3834793"/>
            <a:ext cx="2398228" cy="485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478520-6A69-4CB4-9444-89B54C9BFD18}"/>
              </a:ext>
            </a:extLst>
          </p:cNvPr>
          <p:cNvCxnSpPr>
            <a:cxnSpLocks/>
          </p:cNvCxnSpPr>
          <p:nvPr/>
        </p:nvCxnSpPr>
        <p:spPr>
          <a:xfrm>
            <a:off x="2393467" y="3882991"/>
            <a:ext cx="2454758" cy="81584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id="{18B4399D-F80A-4CCF-9490-6FE943021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59" y="726200"/>
            <a:ext cx="1876425" cy="962025"/>
          </a:xfrm>
          <a:prstGeom prst="rect">
            <a:avLst/>
          </a:prstGeom>
          <a:solidFill>
            <a:srgbClr val="DAEEF3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 taxpayers having aggregate turnover of more than </a:t>
            </a:r>
            <a:r>
              <a:rPr lang="en-US" altLang="en-US" sz="11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Rs.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Crores in preceding FY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EC5BCF7E-FB5B-4DE2-A6B1-A6D127266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491" y="788113"/>
            <a:ext cx="2705100" cy="838200"/>
          </a:xfrm>
          <a:prstGeom prst="rect">
            <a:avLst/>
          </a:prstGeom>
          <a:solidFill>
            <a:srgbClr val="FDE9D9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 return- RET 01 on monthly basis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Flowchart: Process 9">
            <a:extLst>
              <a:ext uri="{FF2B5EF4-FFF2-40B4-BE49-F238E27FC236}">
                <a16:creationId xmlns:a16="http://schemas.microsoft.com/office/drawing/2014/main" id="{806E7707-1E05-4748-B38F-42835FD0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878" y="2109192"/>
            <a:ext cx="2971800" cy="800100"/>
          </a:xfrm>
          <a:prstGeom prst="flowChartProcess">
            <a:avLst/>
          </a:prstGeom>
          <a:solidFill>
            <a:srgbClr val="F2DBDB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types of supplies- B2B, B2C, zero rated, deemed exports, supplies through e-com etc.  Quarterly Normal in RET -01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Flowchart: Process 10">
            <a:extLst>
              <a:ext uri="{FF2B5EF4-FFF2-40B4-BE49-F238E27FC236}">
                <a16:creationId xmlns:a16="http://schemas.microsoft.com/office/drawing/2014/main" id="{C603DAAC-E3BB-4723-9BF1-6242DBF93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004" y="3407659"/>
            <a:ext cx="2914650" cy="695325"/>
          </a:xfrm>
          <a:prstGeom prst="flowChartProcess">
            <a:avLst/>
          </a:prstGeom>
          <a:solidFill>
            <a:srgbClr val="EAF1D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 B2C + RCM + B2B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SUGAM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RET-03 (Quarterly)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Flowchart: Process 11">
            <a:extLst>
              <a:ext uri="{FF2B5EF4-FFF2-40B4-BE49-F238E27FC236}">
                <a16:creationId xmlns:a16="http://schemas.microsoft.com/office/drawing/2014/main" id="{97418370-ADF3-41F7-BD07-9400C08B4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4409319"/>
            <a:ext cx="2876550" cy="638175"/>
          </a:xfrm>
          <a:prstGeom prst="flowChartProcess">
            <a:avLst/>
          </a:prstGeom>
          <a:solidFill>
            <a:srgbClr val="E5DFEC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B2C + RCM - SAHAJ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RET 02- (Quarterly)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F26DDF-19F8-4C47-B048-A159028A5053}"/>
              </a:ext>
            </a:extLst>
          </p:cNvPr>
          <p:cNvCxnSpPr>
            <a:cxnSpLocks/>
          </p:cNvCxnSpPr>
          <p:nvPr/>
        </p:nvCxnSpPr>
        <p:spPr>
          <a:xfrm flipV="1">
            <a:off x="2344600" y="1483177"/>
            <a:ext cx="2503625" cy="21710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Rectangle 12">
            <a:extLst>
              <a:ext uri="{FF2B5EF4-FFF2-40B4-BE49-F238E27FC236}">
                <a16:creationId xmlns:a16="http://schemas.microsoft.com/office/drawing/2014/main" id="{5A36EC99-C58A-4BB8-A711-860A26B8D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669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FD73-D99F-4BAB-8D20-81C5527D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Switching over from one type of return to another is allowed as tabulated below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C87B18-E3F9-4E10-847E-5C935DB13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372405"/>
              </p:ext>
            </p:extLst>
          </p:nvPr>
        </p:nvGraphicFramePr>
        <p:xfrm>
          <a:off x="526111" y="1690243"/>
          <a:ext cx="8250804" cy="4004015"/>
        </p:xfrm>
        <a:graphic>
          <a:graphicData uri="http://schemas.openxmlformats.org/drawingml/2006/table">
            <a:tbl>
              <a:tblPr firstRow="1" firstCol="1" bandRow="1"/>
              <a:tblGrid>
                <a:gridCol w="1941904">
                  <a:extLst>
                    <a:ext uri="{9D8B030D-6E8A-4147-A177-3AD203B41FA5}">
                      <a16:colId xmlns:a16="http://schemas.microsoft.com/office/drawing/2014/main" val="2392079234"/>
                    </a:ext>
                  </a:extLst>
                </a:gridCol>
                <a:gridCol w="2853373">
                  <a:extLst>
                    <a:ext uri="{9D8B030D-6E8A-4147-A177-3AD203B41FA5}">
                      <a16:colId xmlns:a16="http://schemas.microsoft.com/office/drawing/2014/main" val="1597591000"/>
                    </a:ext>
                  </a:extLst>
                </a:gridCol>
                <a:gridCol w="3455527">
                  <a:extLst>
                    <a:ext uri="{9D8B030D-6E8A-4147-A177-3AD203B41FA5}">
                      <a16:colId xmlns:a16="http://schemas.microsoft.com/office/drawing/2014/main" val="1736202440"/>
                    </a:ext>
                  </a:extLst>
                </a:gridCol>
              </a:tblGrid>
              <a:tr h="283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03839"/>
                  </a:ext>
                </a:extLst>
              </a:tr>
              <a:tr h="1337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Quarterly/Monthly (Normal)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Monthly/Quarterly (Normal)</a:t>
                      </a:r>
                      <a:endParaRPr lang="en-IN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Once at time of filing first return.</a:t>
                      </a:r>
                      <a:endParaRPr lang="en-IN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 cannot be changed during the FY.</a:t>
                      </a:r>
                      <a:endParaRPr lang="en-IN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IN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554537"/>
                  </a:ext>
                </a:extLst>
              </a:tr>
              <a:tr h="583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Quarterly (Normal)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Sahaj/Sugam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Once in a FY at the beginning of any quarter.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118823"/>
                  </a:ext>
                </a:extLst>
              </a:tr>
              <a:tr h="583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Sugam</a:t>
                      </a:r>
                      <a:endParaRPr lang="en-IN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Sahaj</a:t>
                      </a:r>
                      <a:endParaRPr lang="en-IN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Once in a FY at the beginning of any quarter.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424430"/>
                  </a:ext>
                </a:extLst>
              </a:tr>
              <a:tr h="583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Sahaj</a:t>
                      </a:r>
                      <a:endParaRPr lang="en-IN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Sugam/Quarterly (Normal)</a:t>
                      </a:r>
                      <a:endParaRPr lang="en-IN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More than once in a FY at beginning of any quarter.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649238"/>
                  </a:ext>
                </a:extLst>
              </a:tr>
              <a:tr h="583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Sugam</a:t>
                      </a:r>
                      <a:endParaRPr lang="en-IN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Quarterly (Normal)</a:t>
                      </a:r>
                      <a:endParaRPr lang="en-IN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More than once in a FY at beginning of any quarter.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10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45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7ABF87-7766-4692-AF07-E88961327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2644"/>
              </p:ext>
            </p:extLst>
          </p:nvPr>
        </p:nvGraphicFramePr>
        <p:xfrm>
          <a:off x="837865" y="781878"/>
          <a:ext cx="7593496" cy="4927756"/>
        </p:xfrm>
        <a:graphic>
          <a:graphicData uri="http://schemas.openxmlformats.org/drawingml/2006/table">
            <a:tbl>
              <a:tblPr firstRow="1" firstCol="1" bandRow="1"/>
              <a:tblGrid>
                <a:gridCol w="633189">
                  <a:extLst>
                    <a:ext uri="{9D8B030D-6E8A-4147-A177-3AD203B41FA5}">
                      <a16:colId xmlns:a16="http://schemas.microsoft.com/office/drawing/2014/main" val="2668076729"/>
                    </a:ext>
                  </a:extLst>
                </a:gridCol>
                <a:gridCol w="2304793">
                  <a:extLst>
                    <a:ext uri="{9D8B030D-6E8A-4147-A177-3AD203B41FA5}">
                      <a16:colId xmlns:a16="http://schemas.microsoft.com/office/drawing/2014/main" val="3400407145"/>
                    </a:ext>
                  </a:extLst>
                </a:gridCol>
                <a:gridCol w="1176701">
                  <a:extLst>
                    <a:ext uri="{9D8B030D-6E8A-4147-A177-3AD203B41FA5}">
                      <a16:colId xmlns:a16="http://schemas.microsoft.com/office/drawing/2014/main" val="3199029458"/>
                    </a:ext>
                  </a:extLst>
                </a:gridCol>
                <a:gridCol w="1154073">
                  <a:extLst>
                    <a:ext uri="{9D8B030D-6E8A-4147-A177-3AD203B41FA5}">
                      <a16:colId xmlns:a16="http://schemas.microsoft.com/office/drawing/2014/main" val="1144869368"/>
                    </a:ext>
                  </a:extLst>
                </a:gridCol>
                <a:gridCol w="1170667">
                  <a:extLst>
                    <a:ext uri="{9D8B030D-6E8A-4147-A177-3AD203B41FA5}">
                      <a16:colId xmlns:a16="http://schemas.microsoft.com/office/drawing/2014/main" val="3656249767"/>
                    </a:ext>
                  </a:extLst>
                </a:gridCol>
                <a:gridCol w="1154073">
                  <a:extLst>
                    <a:ext uri="{9D8B030D-6E8A-4147-A177-3AD203B41FA5}">
                      <a16:colId xmlns:a16="http://schemas.microsoft.com/office/drawing/2014/main" val="604984606"/>
                    </a:ext>
                  </a:extLst>
                </a:gridCol>
              </a:tblGrid>
              <a:tr h="4115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S.No</a:t>
                      </a: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PARTICULARS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SAHAJ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SUGAM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617406"/>
                  </a:ext>
                </a:extLst>
              </a:tr>
              <a:tr h="29897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Monthly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Quarterly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5499"/>
                  </a:ext>
                </a:extLst>
              </a:tr>
              <a:tr h="259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Returns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RET-01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RET-01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RET-02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RET-03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05546"/>
                  </a:ext>
                </a:extLst>
              </a:tr>
              <a:tr h="259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Periodicity of Filing 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Monthly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Quarterly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Quarterly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Quarterly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86054"/>
                  </a:ext>
                </a:extLst>
              </a:tr>
              <a:tr h="534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Periodicity of Payment of Tax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Monthly 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Monthly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FFFF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Monthly</a:t>
                      </a:r>
                      <a:endParaRPr lang="en-IN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FFFF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Monthly</a:t>
                      </a:r>
                      <a:endParaRPr lang="en-IN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099929"/>
                  </a:ext>
                </a:extLst>
              </a:tr>
              <a:tr h="8094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 used and Date of Payment of Tax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RET-01 (20</a:t>
                      </a:r>
                      <a:r>
                        <a:rPr lang="en-IN" sz="1400" baseline="300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Following Month)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PMT-08 (20</a:t>
                      </a:r>
                      <a:r>
                        <a:rPr lang="en-IN" sz="1400" baseline="300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Following Month)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PMT-08 (20</a:t>
                      </a:r>
                      <a:r>
                        <a:rPr lang="en-IN" sz="1400" baseline="300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Following Month)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PMT-08 (20</a:t>
                      </a:r>
                      <a:r>
                        <a:rPr lang="en-IN" sz="1400" baseline="300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Following Month)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268471"/>
                  </a:ext>
                </a:extLst>
              </a:tr>
              <a:tr h="8094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 of Filing 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IN" sz="1400" baseline="300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Following Month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IN" sz="1400" baseline="300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Following Month 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IN" sz="1400" baseline="300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Following Month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IN" sz="1400" baseline="300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Following Month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121582"/>
                  </a:ext>
                </a:extLst>
              </a:tr>
              <a:tr h="534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Aggregate Turnover (Preceding FY) 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Above 5 Cr.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(Mandatory)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Upto 5 Cr. 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(Optional) 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Upto 5 Cr.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(Optional)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Upto</a:t>
                      </a: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Cr.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(Optional)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255704"/>
                  </a:ext>
                </a:extLst>
              </a:tr>
              <a:tr h="534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 of Supply 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Types of Supply 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types of Supply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B2C, RCM  transactions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B2B, B2C, RCM 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24731"/>
                  </a:ext>
                </a:extLst>
              </a:tr>
              <a:tr h="465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Provisional ITC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</a:t>
                      </a:r>
                      <a:endParaRPr lang="en-IN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 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FFFF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IN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FFFF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IN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101421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D84F897-3D39-4EE7-A3AB-228EDD9F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32523"/>
            <a:ext cx="7886700" cy="649356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Palatino Linotype" panose="02040502050505030304" pitchFamily="18" charset="0"/>
              </a:rPr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408865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84F897-3D39-4EE7-A3AB-228EDD9F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32523"/>
            <a:ext cx="7886700" cy="649356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CONSTITUENTS OF THE RETURN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4827D7-9BFE-4FA3-B6C9-CE5EA33C3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663872"/>
              </p:ext>
            </p:extLst>
          </p:nvPr>
        </p:nvGraphicFramePr>
        <p:xfrm>
          <a:off x="859536" y="928183"/>
          <a:ext cx="7808976" cy="493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47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0D3FF7-A8DB-482A-8B26-4C2644DD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9" y="954157"/>
            <a:ext cx="7960415" cy="45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48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951</Words>
  <Application>Microsoft Office PowerPoint</Application>
  <PresentationFormat>On-screen Show (4:3)</PresentationFormat>
  <Paragraphs>200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Palatino Linotype</vt:lpstr>
      <vt:lpstr>Symbol</vt:lpstr>
      <vt:lpstr>Office Theme</vt:lpstr>
      <vt:lpstr>PowerPoint Presentation</vt:lpstr>
      <vt:lpstr>PowerPoint Presentation</vt:lpstr>
      <vt:lpstr>LACUNAE IN THE EARLIER RETURNS</vt:lpstr>
      <vt:lpstr>PRELUDE TO NEW RETURNS</vt:lpstr>
      <vt:lpstr>PowerPoint Presentation</vt:lpstr>
      <vt:lpstr>  Switching over from one type of return to another is allowed as tabulated below   </vt:lpstr>
      <vt:lpstr> Summary</vt:lpstr>
      <vt:lpstr> CONSTITUENTS OF THE RETURN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- 3</vt:lpstr>
      <vt:lpstr>PowerPoint Presentation</vt:lpstr>
      <vt:lpstr>PowerPoint Presentation</vt:lpstr>
      <vt:lpstr>PowerPoint Presentation</vt:lpstr>
      <vt:lpstr>3L – Missing credits.</vt:lpstr>
      <vt:lpstr>3L – Missing credits.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Amendments through ANX-1A</vt:lpstr>
      <vt:lpstr>Amendments through RET-1</vt:lpstr>
      <vt:lpstr>RET-2 - SAHAJ</vt:lpstr>
      <vt:lpstr>RET- 3 - SUGAM</vt:lpstr>
      <vt:lpstr>THANK YOU  mail@swamyassociates.com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K. Antony</dc:creator>
  <cp:lastModifiedBy> </cp:lastModifiedBy>
  <cp:revision>236</cp:revision>
  <dcterms:created xsi:type="dcterms:W3CDTF">2018-06-06T09:29:13Z</dcterms:created>
  <dcterms:modified xsi:type="dcterms:W3CDTF">2020-03-14T01:39:09Z</dcterms:modified>
</cp:coreProperties>
</file>